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35" r:id="rId2"/>
    <p:sldId id="336" r:id="rId3"/>
  </p:sldIdLst>
  <p:sldSz cx="9144000" cy="5143500" type="screen16x9"/>
  <p:notesSz cx="6797675" cy="9926638"/>
  <p:defaultTextStyle>
    <a:defPPr>
      <a:defRPr lang="es-AR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955"/>
    <a:srgbClr val="71B4D5"/>
    <a:srgbClr val="283953"/>
    <a:srgbClr val="F53B82"/>
    <a:srgbClr val="FBCD3D"/>
    <a:srgbClr val="88D49A"/>
    <a:srgbClr val="82BDDA"/>
    <a:srgbClr val="97C7E0"/>
    <a:srgbClr val="FF9900"/>
    <a:srgbClr val="F57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3" autoAdjust="0"/>
    <p:restoredTop sz="93515" autoAdjust="0"/>
  </p:normalViewPr>
  <p:slideViewPr>
    <p:cSldViewPr snapToGrid="0">
      <p:cViewPr varScale="1">
        <p:scale>
          <a:sx n="97" d="100"/>
          <a:sy n="97" d="100"/>
        </p:scale>
        <p:origin x="1282" y="77"/>
      </p:cViewPr>
      <p:guideLst>
        <p:guide orient="horz" pos="2160"/>
        <p:guide pos="384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-4014" y="-78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C5A5D-1FAC-4E3B-9F9F-EF7A429342E2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CC8F7-F600-4675-BCAD-1A3DD43ACE1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8316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6948B-3B33-4AA2-A38A-95E58737A7C8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4A2B2-7D21-4E5C-BACC-AECFACFB535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741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8740001"/>
      </p:ext>
    </p:extLst>
  </p:cSld>
  <p:clrMapOvr>
    <a:masterClrMapping/>
  </p:clrMapOvr>
  <p:transition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9913121"/>
      </p:ext>
    </p:extLst>
  </p:cSld>
  <p:clrMapOvr>
    <a:masterClrMapping/>
  </p:clrMapOvr>
  <p:transition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7002672"/>
      </p:ext>
    </p:extLst>
  </p:cSld>
  <p:clrMapOvr>
    <a:masterClrMapping/>
  </p:clrMapOvr>
  <p:transition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6233970"/>
      </p:ext>
    </p:extLst>
  </p:cSld>
  <p:clrMapOvr>
    <a:masterClrMapping/>
  </p:clrMapOvr>
  <p:transition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5726762"/>
      </p:ext>
    </p:extLst>
  </p:cSld>
  <p:clrMapOvr>
    <a:masterClrMapping/>
  </p:clrMapOvr>
  <p:transition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9546345"/>
      </p:ext>
    </p:extLst>
  </p:cSld>
  <p:clrMapOvr>
    <a:masterClrMapping/>
  </p:clrMapOvr>
  <p:transition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0162466"/>
      </p:ext>
    </p:extLst>
  </p:cSld>
  <p:clrMapOvr>
    <a:masterClrMapping/>
  </p:clrMapOvr>
  <p:transition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8266358"/>
      </p:ext>
    </p:extLst>
  </p:cSld>
  <p:clrMapOvr>
    <a:masterClrMapping/>
  </p:clrMapOvr>
  <p:transition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2708759"/>
      </p:ext>
    </p:extLst>
  </p:cSld>
  <p:clrMapOvr>
    <a:masterClrMapping/>
  </p:clrMapOvr>
  <p:transition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2335037"/>
      </p:ext>
    </p:extLst>
  </p:cSld>
  <p:clrMapOvr>
    <a:masterClrMapping/>
  </p:clrMapOvr>
  <p:transition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3664039"/>
      </p:ext>
    </p:extLst>
  </p:cSld>
  <p:clrMapOvr>
    <a:masterClrMapping/>
  </p:clrMapOvr>
  <p:transition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899A-7DD7-4D84-A728-27302823634E}" type="datetimeFigureOut">
              <a:rPr lang="es-AR" smtClean="0"/>
              <a:pPr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F8E07-86F7-44B3-A6E0-01EE9CDD1F40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875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400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sv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CCEE39C0-6875-5AB8-416C-BC951A891650}"/>
              </a:ext>
            </a:extLst>
          </p:cNvPr>
          <p:cNvSpPr/>
          <p:nvPr/>
        </p:nvSpPr>
        <p:spPr>
          <a:xfrm>
            <a:off x="92417" y="1267575"/>
            <a:ext cx="8983800" cy="207714"/>
          </a:xfrm>
          <a:prstGeom prst="rect">
            <a:avLst/>
          </a:prstGeom>
          <a:solidFill>
            <a:srgbClr val="1E29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Freeform 25">
            <a:extLst>
              <a:ext uri="{FF2B5EF4-FFF2-40B4-BE49-F238E27FC236}">
                <a16:creationId xmlns:a16="http://schemas.microsoft.com/office/drawing/2014/main" id="{C52B4338-9CBD-EFDB-4FEC-2564F0076653}"/>
              </a:ext>
            </a:extLst>
          </p:cNvPr>
          <p:cNvSpPr/>
          <p:nvPr/>
        </p:nvSpPr>
        <p:spPr>
          <a:xfrm>
            <a:off x="92417" y="318547"/>
            <a:ext cx="8984974" cy="1021064"/>
          </a:xfrm>
          <a:custGeom>
            <a:avLst/>
            <a:gdLst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711 h 3230638"/>
              <a:gd name="connsiteX3" fmla="*/ 0 w 10317426"/>
              <a:gd name="connsiteY3" fmla="*/ 3230638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10317426 w 10317426"/>
              <a:gd name="connsiteY3" fmla="*/ 3230638 h 3230638"/>
              <a:gd name="connsiteX4" fmla="*/ 10317426 w 10317426"/>
              <a:gd name="connsiteY4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314997 w 10317426"/>
              <a:gd name="connsiteY3" fmla="*/ 3227530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002429 w 10002429"/>
              <a:gd name="connsiteY0" fmla="*/ 711 h 3230638"/>
              <a:gd name="connsiteX1" fmla="*/ 2906 w 10002429"/>
              <a:gd name="connsiteY1" fmla="*/ 0 h 3230638"/>
              <a:gd name="connsiteX2" fmla="*/ 0 w 10002429"/>
              <a:gd name="connsiteY2" fmla="*/ 3227530 h 3230638"/>
              <a:gd name="connsiteX3" fmla="*/ 10002429 w 10002429"/>
              <a:gd name="connsiteY3" fmla="*/ 3230638 h 3230638"/>
              <a:gd name="connsiteX4" fmla="*/ 10002429 w 10002429"/>
              <a:gd name="connsiteY4" fmla="*/ 711 h 3230638"/>
              <a:gd name="connsiteX0" fmla="*/ 10002429 w 10002429"/>
              <a:gd name="connsiteY0" fmla="*/ 711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5" fmla="*/ 10002429 w 10002429"/>
              <a:gd name="connsiteY5" fmla="*/ 711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8892674 w 10002429"/>
              <a:gd name="connsiteY4" fmla="*/ 3229739 h 3230638"/>
              <a:gd name="connsiteX5" fmla="*/ 10002429 w 10002429"/>
              <a:gd name="connsiteY5" fmla="*/ 3230638 h 3230638"/>
              <a:gd name="connsiteX0" fmla="*/ 8892674 w 8894998"/>
              <a:gd name="connsiteY0" fmla="*/ 3229739 h 3229739"/>
              <a:gd name="connsiteX1" fmla="*/ 8894998 w 8894998"/>
              <a:gd name="connsiteY1" fmla="*/ 4418 h 3229739"/>
              <a:gd name="connsiteX2" fmla="*/ 2906 w 8894998"/>
              <a:gd name="connsiteY2" fmla="*/ 0 h 3229739"/>
              <a:gd name="connsiteX3" fmla="*/ 0 w 8894998"/>
              <a:gd name="connsiteY3" fmla="*/ 3227530 h 3229739"/>
              <a:gd name="connsiteX4" fmla="*/ 8892674 w 8894998"/>
              <a:gd name="connsiteY4" fmla="*/ 3229739 h 3229739"/>
              <a:gd name="connsiteX0" fmla="*/ 8896160 w 8896300"/>
              <a:gd name="connsiteY0" fmla="*/ 3228082 h 3228082"/>
              <a:gd name="connsiteX1" fmla="*/ 8894998 w 8896300"/>
              <a:gd name="connsiteY1" fmla="*/ 4418 h 3228082"/>
              <a:gd name="connsiteX2" fmla="*/ 2906 w 8896300"/>
              <a:gd name="connsiteY2" fmla="*/ 0 h 3228082"/>
              <a:gd name="connsiteX3" fmla="*/ 0 w 8896300"/>
              <a:gd name="connsiteY3" fmla="*/ 3227530 h 3228082"/>
              <a:gd name="connsiteX4" fmla="*/ 8896160 w 8896300"/>
              <a:gd name="connsiteY4" fmla="*/ 3228082 h 3228082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896160 w 8896300"/>
              <a:gd name="connsiteY5" fmla="*/ 3232705 h 3232705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201402 w 8896300"/>
              <a:gd name="connsiteY5" fmla="*/ 3218015 h 3232705"/>
              <a:gd name="connsiteX6" fmla="*/ 8896160 w 8896300"/>
              <a:gd name="connsiteY6" fmla="*/ 3232705 h 3232705"/>
              <a:gd name="connsiteX0" fmla="*/ 8201402 w 8894998"/>
              <a:gd name="connsiteY0" fmla="*/ 3218015 h 3232153"/>
              <a:gd name="connsiteX1" fmla="*/ 8894998 w 8894998"/>
              <a:gd name="connsiteY1" fmla="*/ 9041 h 3232153"/>
              <a:gd name="connsiteX2" fmla="*/ 8201402 w 8894998"/>
              <a:gd name="connsiteY2" fmla="*/ 0 h 3232153"/>
              <a:gd name="connsiteX3" fmla="*/ 2906 w 8894998"/>
              <a:gd name="connsiteY3" fmla="*/ 4623 h 3232153"/>
              <a:gd name="connsiteX4" fmla="*/ 0 w 8894998"/>
              <a:gd name="connsiteY4" fmla="*/ 3232153 h 3232153"/>
              <a:gd name="connsiteX5" fmla="*/ 8201402 w 8894998"/>
              <a:gd name="connsiteY5" fmla="*/ 3218015 h 3232153"/>
              <a:gd name="connsiteX0" fmla="*/ 8201402 w 8201402"/>
              <a:gd name="connsiteY0" fmla="*/ 3218015 h 3232153"/>
              <a:gd name="connsiteX1" fmla="*/ 8201402 w 8201402"/>
              <a:gd name="connsiteY1" fmla="*/ 0 h 3232153"/>
              <a:gd name="connsiteX2" fmla="*/ 2906 w 8201402"/>
              <a:gd name="connsiteY2" fmla="*/ 4623 h 3232153"/>
              <a:gd name="connsiteX3" fmla="*/ 0 w 8201402"/>
              <a:gd name="connsiteY3" fmla="*/ 3232153 h 3232153"/>
              <a:gd name="connsiteX4" fmla="*/ 8201402 w 8201402"/>
              <a:gd name="connsiteY4" fmla="*/ 3218015 h 3232153"/>
              <a:gd name="connsiteX0" fmla="*/ 8202474 w 8202474"/>
              <a:gd name="connsiteY0" fmla="*/ 3224560 h 3232153"/>
              <a:gd name="connsiteX1" fmla="*/ 8201402 w 8202474"/>
              <a:gd name="connsiteY1" fmla="*/ 0 h 3232153"/>
              <a:gd name="connsiteX2" fmla="*/ 2906 w 8202474"/>
              <a:gd name="connsiteY2" fmla="*/ 4623 h 3232153"/>
              <a:gd name="connsiteX3" fmla="*/ 0 w 8202474"/>
              <a:gd name="connsiteY3" fmla="*/ 3232153 h 3232153"/>
              <a:gd name="connsiteX4" fmla="*/ 8202474 w 8202474"/>
              <a:gd name="connsiteY4" fmla="*/ 3224560 h 3232153"/>
              <a:gd name="connsiteX0" fmla="*/ 8202474 w 8202474"/>
              <a:gd name="connsiteY0" fmla="*/ 3224560 h 3232153"/>
              <a:gd name="connsiteX1" fmla="*/ 8201402 w 8202474"/>
              <a:gd name="connsiteY1" fmla="*/ 0 h 3232153"/>
              <a:gd name="connsiteX2" fmla="*/ 1701 w 8202474"/>
              <a:gd name="connsiteY2" fmla="*/ 4623 h 3232153"/>
              <a:gd name="connsiteX3" fmla="*/ 0 w 8202474"/>
              <a:gd name="connsiteY3" fmla="*/ 3232153 h 3232153"/>
              <a:gd name="connsiteX4" fmla="*/ 8202474 w 8202474"/>
              <a:gd name="connsiteY4" fmla="*/ 3224560 h 323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2474" h="3232153">
                <a:moveTo>
                  <a:pt x="8202474" y="3224560"/>
                </a:moveTo>
                <a:cubicBezTo>
                  <a:pt x="8202117" y="2149707"/>
                  <a:pt x="8201759" y="1074853"/>
                  <a:pt x="8201402" y="0"/>
                </a:cubicBezTo>
                <a:lnTo>
                  <a:pt x="1701" y="4623"/>
                </a:lnTo>
                <a:cubicBezTo>
                  <a:pt x="732" y="1080466"/>
                  <a:pt x="969" y="2156310"/>
                  <a:pt x="0" y="3232153"/>
                </a:cubicBezTo>
                <a:lnTo>
                  <a:pt x="8202474" y="322456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9370"/>
            </a:stretch>
          </a:blipFill>
        </p:spPr>
        <p:txBody>
          <a:bodyPr/>
          <a:lstStyle/>
          <a:p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1353163" y="1650900"/>
            <a:ext cx="6437671" cy="136191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es-AR" sz="2000" b="1" kern="0" noProof="0" dirty="0">
                <a:solidFill>
                  <a:srgbClr val="71B4D5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Área Temática</a:t>
            </a:r>
            <a:endParaRPr lang="es-AR" sz="1000" b="1" kern="0" noProof="0" dirty="0">
              <a:solidFill>
                <a:srgbClr val="007779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+mn-lt"/>
            </a:endParaRPr>
          </a:p>
          <a:p>
            <a:pPr lvl="0" algn="ctr">
              <a:buClr>
                <a:srgbClr val="000000"/>
              </a:buClr>
              <a:defRPr/>
            </a:pPr>
            <a:r>
              <a:rPr lang="es-AR" altLang="zh-CN" sz="2800" b="1" kern="0" dirty="0">
                <a:solidFill>
                  <a:srgbClr val="273955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Título de la presentación</a:t>
            </a:r>
          </a:p>
          <a:p>
            <a:pPr lvl="0">
              <a:buClr>
                <a:srgbClr val="000000"/>
              </a:buClr>
            </a:pPr>
            <a:endParaRPr lang="es-AR" sz="2000" b="1" kern="0" dirty="0">
              <a:solidFill>
                <a:srgbClr val="000000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  <a:p>
            <a:pPr lvl="0" algn="ctr">
              <a:buClr>
                <a:srgbClr val="000000"/>
              </a:buClr>
            </a:pPr>
            <a:r>
              <a:rPr lang="es-AR" sz="1600" b="1" kern="0" dirty="0">
                <a:solidFill>
                  <a:srgbClr val="000000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Autores</a:t>
            </a:r>
          </a:p>
        </p:txBody>
      </p:sp>
      <p:pic>
        <p:nvPicPr>
          <p:cNvPr id="4" name="Picture 6" descr="Cuenta de correo electrónico gratis: Los 7 mejores proveedores - IONOS">
            <a:extLst>
              <a:ext uri="{FF2B5EF4-FFF2-40B4-BE49-F238E27FC236}">
                <a16:creationId xmlns:a16="http://schemas.microsoft.com/office/drawing/2014/main" id="{12EFE97E-DD11-B90B-8D5E-232938F68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953" y="3528091"/>
            <a:ext cx="192959" cy="192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109880" y="3468716"/>
            <a:ext cx="1598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Lexend"/>
              </a:rPr>
              <a:t>e-mail del autor</a:t>
            </a:r>
            <a:endParaRPr lang="en-US" dirty="0">
              <a:latin typeface="Lexend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9513" y="79513"/>
            <a:ext cx="8984974" cy="4977517"/>
          </a:xfrm>
          <a:prstGeom prst="rect">
            <a:avLst/>
          </a:prstGeom>
          <a:noFill/>
          <a:ln w="38100">
            <a:solidFill>
              <a:srgbClr val="2839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8D26609-0546-3420-B5D0-196AD0E9A3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347"/>
          <a:stretch/>
        </p:blipFill>
        <p:spPr bwMode="auto">
          <a:xfrm>
            <a:off x="2284867" y="132549"/>
            <a:ext cx="2331631" cy="618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75F5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6D7AEE0-66E7-EA7A-F301-43AB5BCDBF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78"/>
          <a:stretch/>
        </p:blipFill>
        <p:spPr bwMode="auto">
          <a:xfrm>
            <a:off x="4616498" y="276947"/>
            <a:ext cx="2331631" cy="329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75F5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3D681BE0-F978-5F94-9E33-A71441F97206}"/>
              </a:ext>
            </a:extLst>
          </p:cNvPr>
          <p:cNvGrpSpPr/>
          <p:nvPr/>
        </p:nvGrpSpPr>
        <p:grpSpPr>
          <a:xfrm>
            <a:off x="898546" y="3999455"/>
            <a:ext cx="6824834" cy="893988"/>
            <a:chOff x="898546" y="3999455"/>
            <a:chExt cx="6824834" cy="893988"/>
          </a:xfrm>
        </p:grpSpPr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3FEA140-2C2E-3B19-ECDA-8B3CC6CAAFF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4822" y="4139712"/>
              <a:ext cx="1414354" cy="613476"/>
            </a:xfrm>
            <a:prstGeom prst="rect">
              <a:avLst/>
            </a:prstGeom>
          </p:spPr>
        </p:pic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3BC5E997-C074-4CE3-B91E-82611B75C67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45483"/>
            <a:stretch/>
          </p:blipFill>
          <p:spPr bwMode="auto">
            <a:xfrm>
              <a:off x="898546" y="3999456"/>
              <a:ext cx="2772642" cy="8939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FE585EA4-3040-EC27-53AB-2DC7B7E1636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747"/>
            <a:stretch/>
          </p:blipFill>
          <p:spPr bwMode="auto">
            <a:xfrm>
              <a:off x="5472810" y="3999455"/>
              <a:ext cx="2250570" cy="8939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BBF1445-DBF5-4765-6BE8-4ECDD15CCEB8}"/>
              </a:ext>
            </a:extLst>
          </p:cNvPr>
          <p:cNvSpPr/>
          <p:nvPr/>
        </p:nvSpPr>
        <p:spPr>
          <a:xfrm>
            <a:off x="411174" y="1748464"/>
            <a:ext cx="1474076" cy="1639614"/>
          </a:xfrm>
          <a:prstGeom prst="rect">
            <a:avLst/>
          </a:prstGeom>
          <a:noFill/>
          <a:ln w="3175">
            <a:solidFill>
              <a:schemeClr val="accent1">
                <a:shade val="15000"/>
              </a:schemeClr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i="1" dirty="0">
                <a:solidFill>
                  <a:schemeClr val="tx1"/>
                </a:solidFill>
                <a:latin typeface="Lexend"/>
              </a:rPr>
              <a:t>Logo institucional 1 de los autores </a:t>
            </a:r>
            <a:endParaRPr lang="es-AR" i="1" dirty="0">
              <a:solidFill>
                <a:schemeClr val="tx1"/>
              </a:solidFill>
              <a:latin typeface="Lexend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BCDB78E8-9A7F-2CDE-0087-BE716D0669DF}"/>
              </a:ext>
            </a:extLst>
          </p:cNvPr>
          <p:cNvSpPr/>
          <p:nvPr/>
        </p:nvSpPr>
        <p:spPr>
          <a:xfrm>
            <a:off x="7258749" y="1748464"/>
            <a:ext cx="1474076" cy="1639614"/>
          </a:xfrm>
          <a:prstGeom prst="rect">
            <a:avLst/>
          </a:prstGeom>
          <a:noFill/>
          <a:ln w="3175"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i="1" dirty="0">
                <a:solidFill>
                  <a:schemeClr val="tx1"/>
                </a:solidFill>
                <a:latin typeface="Lexend"/>
              </a:rPr>
              <a:t>Logo institucional 2 de los autores </a:t>
            </a:r>
            <a:endParaRPr lang="es-AR" i="1" dirty="0">
              <a:solidFill>
                <a:schemeClr val="tx1"/>
              </a:solidFill>
              <a:latin typeface="Lexend"/>
            </a:endParaRPr>
          </a:p>
        </p:txBody>
      </p:sp>
    </p:spTree>
  </p:cSld>
  <p:clrMapOvr>
    <a:masterClrMapping/>
  </p:clrMapOvr>
  <p:transition advTm="4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/>
          <p:cNvSpPr txBox="1"/>
          <p:nvPr/>
        </p:nvSpPr>
        <p:spPr>
          <a:xfrm>
            <a:off x="976253" y="864757"/>
            <a:ext cx="5038579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s-AR" sz="2800" b="1" dirty="0">
                <a:solidFill>
                  <a:srgbClr val="283953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</a:rPr>
              <a:t>Título</a:t>
            </a:r>
            <a:endParaRPr lang="es-AR" sz="2800" dirty="0">
              <a:solidFill>
                <a:srgbClr val="283953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6 CuadroTexto"/>
          <p:cNvSpPr txBox="1"/>
          <p:nvPr/>
        </p:nvSpPr>
        <p:spPr>
          <a:xfrm>
            <a:off x="396972" y="1455412"/>
            <a:ext cx="7897379" cy="94487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2000" dirty="0">
                <a:solidFill>
                  <a:schemeClr val="bg2">
                    <a:lumMod val="50000"/>
                  </a:schemeClr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</a:rPr>
              <a:t>Texto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2000" dirty="0">
              <a:solidFill>
                <a:schemeClr val="bg2">
                  <a:lumMod val="50000"/>
                </a:schemeClr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9513" y="79513"/>
            <a:ext cx="8984974" cy="4977517"/>
          </a:xfrm>
          <a:prstGeom prst="rect">
            <a:avLst/>
          </a:prstGeom>
          <a:noFill/>
          <a:ln w="38100">
            <a:solidFill>
              <a:srgbClr val="2839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Pentágono"/>
          <p:cNvSpPr/>
          <p:nvPr/>
        </p:nvSpPr>
        <p:spPr>
          <a:xfrm>
            <a:off x="396972" y="986663"/>
            <a:ext cx="374534" cy="254441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2739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0D59D92-57BD-3A0A-B83C-18E28ABEB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26014" y="119328"/>
            <a:ext cx="1908298" cy="74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A084F0A-1839-A335-14FF-1F4E48F98A26}"/>
              </a:ext>
            </a:extLst>
          </p:cNvPr>
          <p:cNvSpPr txBox="1"/>
          <p:nvPr/>
        </p:nvSpPr>
        <p:spPr>
          <a:xfrm>
            <a:off x="79513" y="272080"/>
            <a:ext cx="30184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s-AR" sz="2000" b="1" kern="0" noProof="0" dirty="0">
                <a:solidFill>
                  <a:srgbClr val="71B4D5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Área Temática</a:t>
            </a:r>
            <a:endParaRPr lang="es-AR" sz="1050" b="1" kern="0" noProof="0" dirty="0">
              <a:solidFill>
                <a:srgbClr val="007779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+mn-lt"/>
            </a:endParaRPr>
          </a:p>
        </p:txBody>
      </p:sp>
    </p:spTree>
  </p:cSld>
  <p:clrMapOvr>
    <a:masterClrMapping/>
  </p:clrMapOvr>
  <p:transition advTm="4000"/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11817</TotalTime>
  <Words>26</Words>
  <Application>Microsoft Office PowerPoint</Application>
  <PresentationFormat>Presentación en pantalla (16:9)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Lexend</vt:lpstr>
      <vt:lpstr>Tema de Office</vt:lpstr>
      <vt:lpstr>Presentación de PowerPoint</vt:lpstr>
      <vt:lpstr>Presentación de PowerPoint</vt:lpstr>
    </vt:vector>
  </TitlesOfParts>
  <Company>Cemener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Cemener</dc:creator>
  <cp:lastModifiedBy>Johan Sebastian Hero</cp:lastModifiedBy>
  <cp:revision>397</cp:revision>
  <cp:lastPrinted>2023-03-08T20:58:28Z</cp:lastPrinted>
  <dcterms:created xsi:type="dcterms:W3CDTF">2016-08-18T14:27:36Z</dcterms:created>
  <dcterms:modified xsi:type="dcterms:W3CDTF">2025-05-12T13:38:37Z</dcterms:modified>
</cp:coreProperties>
</file>