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399288" cy="43200638"/>
  <p:notesSz cx="6858000" cy="9144000"/>
  <p:defaultTextStyle>
    <a:defPPr>
      <a:defRPr lang="es-AR"/>
    </a:defPPr>
    <a:lvl1pPr marL="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1pPr>
    <a:lvl2pPr marL="21598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2pPr>
    <a:lvl3pPr marL="43196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3pPr>
    <a:lvl4pPr marL="6479412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4pPr>
    <a:lvl5pPr marL="8639218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5pPr>
    <a:lvl6pPr marL="10799023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6pPr>
    <a:lvl7pPr marL="12958829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7pPr>
    <a:lvl8pPr marL="15118634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8pPr>
    <a:lvl9pPr marL="1727844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E01"/>
    <a:srgbClr val="FFB001"/>
    <a:srgbClr val="69B2E9"/>
    <a:srgbClr val="459FE3"/>
    <a:srgbClr val="2088D9"/>
    <a:srgbClr val="1E293A"/>
    <a:srgbClr val="273A54"/>
    <a:srgbClr val="71B4D5"/>
    <a:srgbClr val="0097CF"/>
    <a:srgbClr val="005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132F4-3EC3-4511-A4EA-33F9B0C566A1}" v="2" dt="2024-04-11T20:31:1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2188" y="200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9954" y="13420211"/>
            <a:ext cx="27539392" cy="9260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59899" y="24480367"/>
            <a:ext cx="22679502" cy="11040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8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6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3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2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64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86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89485" y="1730042"/>
            <a:ext cx="7289841" cy="3686054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19967" y="1730042"/>
            <a:ext cx="21329531" cy="3686054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442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980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327" y="27760423"/>
            <a:ext cx="27539392" cy="8580126"/>
          </a:xfrm>
        </p:spPr>
        <p:txBody>
          <a:bodyPr anchor="t"/>
          <a:lstStyle>
            <a:lvl1pPr algn="l">
              <a:defRPr sz="17142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327" y="18310285"/>
            <a:ext cx="27539392" cy="9450132"/>
          </a:xfrm>
        </p:spPr>
        <p:txBody>
          <a:bodyPr anchor="b"/>
          <a:lstStyle>
            <a:lvl1pPr marL="0" indent="0">
              <a:buNone/>
              <a:defRPr sz="8571">
                <a:solidFill>
                  <a:schemeClr val="tx1">
                    <a:tint val="75000"/>
                  </a:schemeClr>
                </a:solidFill>
              </a:defRPr>
            </a:lvl1pPr>
            <a:lvl2pPr marL="1928462" indent="0">
              <a:buNone/>
              <a:defRPr sz="7714">
                <a:solidFill>
                  <a:schemeClr val="tx1">
                    <a:tint val="75000"/>
                  </a:schemeClr>
                </a:solidFill>
              </a:defRPr>
            </a:lvl2pPr>
            <a:lvl3pPr marL="3856920" indent="0">
              <a:buNone/>
              <a:defRPr sz="6857">
                <a:solidFill>
                  <a:schemeClr val="tx1">
                    <a:tint val="75000"/>
                  </a:schemeClr>
                </a:solidFill>
              </a:defRPr>
            </a:lvl3pPr>
            <a:lvl4pPr marL="578538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71384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64230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9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19970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69643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89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6" y="9670146"/>
            <a:ext cx="14315308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19976" y="13700199"/>
            <a:ext cx="14315308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6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58390" y="13700199"/>
            <a:ext cx="14320936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585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7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15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967" y="1720029"/>
            <a:ext cx="10659143" cy="7320109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7222" y="1720029"/>
            <a:ext cx="18112102" cy="36870547"/>
          </a:xfrm>
        </p:spPr>
        <p:txBody>
          <a:bodyPr/>
          <a:lstStyle>
            <a:lvl1pPr>
              <a:defRPr sz="13714"/>
            </a:lvl1pPr>
            <a:lvl2pPr>
              <a:defRPr sz="11999"/>
            </a:lvl2pPr>
            <a:lvl3pPr>
              <a:defRPr sz="9857"/>
            </a:lvl3pPr>
            <a:lvl4pPr>
              <a:defRPr sz="8571"/>
            </a:lvl4pPr>
            <a:lvl5pPr>
              <a:defRPr sz="8571"/>
            </a:lvl5pPr>
            <a:lvl6pPr>
              <a:defRPr sz="8571"/>
            </a:lvl6pPr>
            <a:lvl7pPr>
              <a:defRPr sz="8571"/>
            </a:lvl7pPr>
            <a:lvl8pPr>
              <a:defRPr sz="8571"/>
            </a:lvl8pPr>
            <a:lvl9pPr>
              <a:defRPr sz="857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9967" y="9040142"/>
            <a:ext cx="10659143" cy="29550438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357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490" y="30240445"/>
            <a:ext cx="19439573" cy="3570054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490" y="3860057"/>
            <a:ext cx="19439573" cy="25920383"/>
          </a:xfrm>
        </p:spPr>
        <p:txBody>
          <a:bodyPr/>
          <a:lstStyle>
            <a:lvl1pPr marL="0" indent="0">
              <a:buNone/>
              <a:defRPr sz="13714"/>
            </a:lvl1pPr>
            <a:lvl2pPr marL="1928462" indent="0">
              <a:buNone/>
              <a:defRPr sz="11999"/>
            </a:lvl2pPr>
            <a:lvl3pPr marL="3856920" indent="0">
              <a:buNone/>
              <a:defRPr sz="9857"/>
            </a:lvl3pPr>
            <a:lvl4pPr marL="5785382" indent="0">
              <a:buNone/>
              <a:defRPr sz="8571"/>
            </a:lvl4pPr>
            <a:lvl5pPr marL="7713844" indent="0">
              <a:buNone/>
              <a:defRPr sz="8571"/>
            </a:lvl5pPr>
            <a:lvl6pPr marL="9642306" indent="0">
              <a:buNone/>
              <a:defRPr sz="8571"/>
            </a:lvl6pPr>
            <a:lvl7pPr marL="11570769" indent="0">
              <a:buNone/>
              <a:defRPr sz="8571"/>
            </a:lvl7pPr>
            <a:lvl8pPr marL="13499231" indent="0">
              <a:buNone/>
              <a:defRPr sz="8571"/>
            </a:lvl8pPr>
            <a:lvl9pPr marL="15427693" indent="0">
              <a:buNone/>
              <a:defRPr sz="8571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490" y="33810501"/>
            <a:ext cx="19439573" cy="5070073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787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19970" y="1730038"/>
            <a:ext cx="29159359" cy="7200110"/>
          </a:xfrm>
          <a:prstGeom prst="rect">
            <a:avLst/>
          </a:prstGeom>
        </p:spPr>
        <p:txBody>
          <a:bodyPr vert="horz" lIns="90000" tIns="45000" rIns="90000" bIns="450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0" y="10080160"/>
            <a:ext cx="29159359" cy="28510426"/>
          </a:xfrm>
          <a:prstGeom prst="rect">
            <a:avLst/>
          </a:prstGeom>
        </p:spPr>
        <p:txBody>
          <a:bodyPr vert="horz" lIns="90000" tIns="45000" rIns="90000" bIns="4500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19967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l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2BA2-7B9B-40DA-990E-68CB7C27EBB0}" type="datetimeFigureOut">
              <a:rPr lang="es-AR" smtClean="0"/>
              <a:t>25/3/2025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69757" y="40040602"/>
            <a:ext cx="10259774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ct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19489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701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56920" rtl="0" eaLnBrk="1" latinLnBrk="0" hangingPunct="1">
        <a:spcBef>
          <a:spcPct val="0"/>
        </a:spcBef>
        <a:buNone/>
        <a:defRPr sz="184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6343" indent="-144634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14" kern="1200">
          <a:solidFill>
            <a:schemeClr val="tx1"/>
          </a:solidFill>
          <a:latin typeface="+mn-lt"/>
          <a:ea typeface="+mn-ea"/>
          <a:cs typeface="+mn-cs"/>
        </a:defRPr>
      </a:lvl1pPr>
      <a:lvl2pPr marL="3133750" indent="-1205288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999" kern="1200">
          <a:solidFill>
            <a:schemeClr val="tx1"/>
          </a:solidFill>
          <a:latin typeface="+mn-lt"/>
          <a:ea typeface="+mn-ea"/>
          <a:cs typeface="+mn-cs"/>
        </a:defRPr>
      </a:lvl2pPr>
      <a:lvl3pPr marL="4821153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857" kern="1200">
          <a:solidFill>
            <a:schemeClr val="tx1"/>
          </a:solidFill>
          <a:latin typeface="+mn-lt"/>
          <a:ea typeface="+mn-ea"/>
          <a:cs typeface="+mn-cs"/>
        </a:defRPr>
      </a:lvl3pPr>
      <a:lvl4pPr marL="674961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8571" kern="1200">
          <a:solidFill>
            <a:schemeClr val="tx1"/>
          </a:solidFill>
          <a:latin typeface="+mn-lt"/>
          <a:ea typeface="+mn-ea"/>
          <a:cs typeface="+mn-cs"/>
        </a:defRPr>
      </a:lvl4pPr>
      <a:lvl5pPr marL="867807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»"/>
        <a:defRPr sz="8571" kern="1200">
          <a:solidFill>
            <a:schemeClr val="tx1"/>
          </a:solidFill>
          <a:latin typeface="+mn-lt"/>
          <a:ea typeface="+mn-ea"/>
          <a:cs typeface="+mn-cs"/>
        </a:defRPr>
      </a:lvl5pPr>
      <a:lvl6pPr marL="1060653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6pPr>
      <a:lvl7pPr marL="1253499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7pPr>
      <a:lvl8pPr marL="14463460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8pPr>
      <a:lvl9pPr marL="16391922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1pPr>
      <a:lvl2pPr marL="192846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2pPr>
      <a:lvl3pPr marL="385692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3pPr>
      <a:lvl4pPr marL="578538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4pPr>
      <a:lvl5pPr marL="7713844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5pPr>
      <a:lvl6pPr marL="9642306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6pPr>
      <a:lvl7pPr marL="11570769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7pPr>
      <a:lvl8pPr marL="13499231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8pPr>
      <a:lvl9pPr marL="15427693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D8E70-F630-0D85-FAC5-D1C37EA1C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D34C12D-6C32-673B-27F2-A49558EC8BB3}"/>
              </a:ext>
            </a:extLst>
          </p:cNvPr>
          <p:cNvSpPr/>
          <p:nvPr/>
        </p:nvSpPr>
        <p:spPr>
          <a:xfrm>
            <a:off x="-7069" y="4500770"/>
            <a:ext cx="32406356" cy="1166291"/>
          </a:xfrm>
          <a:prstGeom prst="rect">
            <a:avLst/>
          </a:prstGeom>
          <a:solidFill>
            <a:srgbClr val="1E29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Freeform 25">
            <a:extLst>
              <a:ext uri="{FF2B5EF4-FFF2-40B4-BE49-F238E27FC236}">
                <a16:creationId xmlns:a16="http://schemas.microsoft.com/office/drawing/2014/main" id="{0F46A55F-41CE-C313-86A2-52C62E0A3448}"/>
              </a:ext>
            </a:extLst>
          </p:cNvPr>
          <p:cNvSpPr/>
          <p:nvPr/>
        </p:nvSpPr>
        <p:spPr>
          <a:xfrm>
            <a:off x="-7068" y="573983"/>
            <a:ext cx="32410591" cy="4181731"/>
          </a:xfrm>
          <a:custGeom>
            <a:avLst/>
            <a:gdLst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711 h 3230638"/>
              <a:gd name="connsiteX3" fmla="*/ 0 w 10317426"/>
              <a:gd name="connsiteY3" fmla="*/ 3230638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10317426 w 10317426"/>
              <a:gd name="connsiteY3" fmla="*/ 3230638 h 3230638"/>
              <a:gd name="connsiteX4" fmla="*/ 10317426 w 10317426"/>
              <a:gd name="connsiteY4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314997 w 10317426"/>
              <a:gd name="connsiteY3" fmla="*/ 3227530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002429 w 10002429"/>
              <a:gd name="connsiteY0" fmla="*/ 711 h 3230638"/>
              <a:gd name="connsiteX1" fmla="*/ 2906 w 10002429"/>
              <a:gd name="connsiteY1" fmla="*/ 0 h 3230638"/>
              <a:gd name="connsiteX2" fmla="*/ 0 w 10002429"/>
              <a:gd name="connsiteY2" fmla="*/ 3227530 h 3230638"/>
              <a:gd name="connsiteX3" fmla="*/ 10002429 w 10002429"/>
              <a:gd name="connsiteY3" fmla="*/ 3230638 h 3230638"/>
              <a:gd name="connsiteX4" fmla="*/ 10002429 w 10002429"/>
              <a:gd name="connsiteY4" fmla="*/ 711 h 3230638"/>
              <a:gd name="connsiteX0" fmla="*/ 10002429 w 10002429"/>
              <a:gd name="connsiteY0" fmla="*/ 711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5" fmla="*/ 10002429 w 10002429"/>
              <a:gd name="connsiteY5" fmla="*/ 711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8892674 w 10002429"/>
              <a:gd name="connsiteY4" fmla="*/ 3229739 h 3230638"/>
              <a:gd name="connsiteX5" fmla="*/ 10002429 w 10002429"/>
              <a:gd name="connsiteY5" fmla="*/ 3230638 h 3230638"/>
              <a:gd name="connsiteX0" fmla="*/ 8892674 w 8894998"/>
              <a:gd name="connsiteY0" fmla="*/ 3229739 h 3229739"/>
              <a:gd name="connsiteX1" fmla="*/ 8894998 w 8894998"/>
              <a:gd name="connsiteY1" fmla="*/ 4418 h 3229739"/>
              <a:gd name="connsiteX2" fmla="*/ 2906 w 8894998"/>
              <a:gd name="connsiteY2" fmla="*/ 0 h 3229739"/>
              <a:gd name="connsiteX3" fmla="*/ 0 w 8894998"/>
              <a:gd name="connsiteY3" fmla="*/ 3227530 h 3229739"/>
              <a:gd name="connsiteX4" fmla="*/ 8892674 w 8894998"/>
              <a:gd name="connsiteY4" fmla="*/ 3229739 h 3229739"/>
              <a:gd name="connsiteX0" fmla="*/ 8896160 w 8896300"/>
              <a:gd name="connsiteY0" fmla="*/ 3228082 h 3228082"/>
              <a:gd name="connsiteX1" fmla="*/ 8894998 w 8896300"/>
              <a:gd name="connsiteY1" fmla="*/ 4418 h 3228082"/>
              <a:gd name="connsiteX2" fmla="*/ 2906 w 8896300"/>
              <a:gd name="connsiteY2" fmla="*/ 0 h 3228082"/>
              <a:gd name="connsiteX3" fmla="*/ 0 w 8896300"/>
              <a:gd name="connsiteY3" fmla="*/ 3227530 h 3228082"/>
              <a:gd name="connsiteX4" fmla="*/ 8896160 w 8896300"/>
              <a:gd name="connsiteY4" fmla="*/ 3228082 h 3228082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896160 w 8896300"/>
              <a:gd name="connsiteY5" fmla="*/ 3232705 h 3232705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201402 w 8896300"/>
              <a:gd name="connsiteY5" fmla="*/ 3218015 h 3232705"/>
              <a:gd name="connsiteX6" fmla="*/ 8896160 w 8896300"/>
              <a:gd name="connsiteY6" fmla="*/ 3232705 h 3232705"/>
              <a:gd name="connsiteX0" fmla="*/ 8201402 w 8894998"/>
              <a:gd name="connsiteY0" fmla="*/ 3218015 h 3232153"/>
              <a:gd name="connsiteX1" fmla="*/ 8894998 w 8894998"/>
              <a:gd name="connsiteY1" fmla="*/ 9041 h 3232153"/>
              <a:gd name="connsiteX2" fmla="*/ 8201402 w 8894998"/>
              <a:gd name="connsiteY2" fmla="*/ 0 h 3232153"/>
              <a:gd name="connsiteX3" fmla="*/ 2906 w 8894998"/>
              <a:gd name="connsiteY3" fmla="*/ 4623 h 3232153"/>
              <a:gd name="connsiteX4" fmla="*/ 0 w 8894998"/>
              <a:gd name="connsiteY4" fmla="*/ 3232153 h 3232153"/>
              <a:gd name="connsiteX5" fmla="*/ 8201402 w 8894998"/>
              <a:gd name="connsiteY5" fmla="*/ 3218015 h 3232153"/>
              <a:gd name="connsiteX0" fmla="*/ 8201402 w 8201402"/>
              <a:gd name="connsiteY0" fmla="*/ 3218015 h 3232153"/>
              <a:gd name="connsiteX1" fmla="*/ 8201402 w 8201402"/>
              <a:gd name="connsiteY1" fmla="*/ 0 h 3232153"/>
              <a:gd name="connsiteX2" fmla="*/ 2906 w 8201402"/>
              <a:gd name="connsiteY2" fmla="*/ 4623 h 3232153"/>
              <a:gd name="connsiteX3" fmla="*/ 0 w 8201402"/>
              <a:gd name="connsiteY3" fmla="*/ 3232153 h 3232153"/>
              <a:gd name="connsiteX4" fmla="*/ 8201402 w 8201402"/>
              <a:gd name="connsiteY4" fmla="*/ 3218015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2906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1701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474" h="3232153">
                <a:moveTo>
                  <a:pt x="8202474" y="3224560"/>
                </a:moveTo>
                <a:cubicBezTo>
                  <a:pt x="8202117" y="2149707"/>
                  <a:pt x="8201759" y="1074853"/>
                  <a:pt x="8201402" y="0"/>
                </a:cubicBezTo>
                <a:lnTo>
                  <a:pt x="1701" y="4623"/>
                </a:lnTo>
                <a:cubicBezTo>
                  <a:pt x="732" y="1080466"/>
                  <a:pt x="969" y="2156310"/>
                  <a:pt x="0" y="3232153"/>
                </a:cubicBezTo>
                <a:lnTo>
                  <a:pt x="8202474" y="322456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9370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E7967EC-0BA2-9B88-4848-A1F0A602AF14}"/>
              </a:ext>
            </a:extLst>
          </p:cNvPr>
          <p:cNvSpPr txBox="1"/>
          <p:nvPr/>
        </p:nvSpPr>
        <p:spPr>
          <a:xfrm>
            <a:off x="60703" y="4815738"/>
            <a:ext cx="318366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s-AR" sz="5400" b="1" kern="0" dirty="0" err="1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Pó</a:t>
            </a:r>
            <a:r>
              <a:rPr lang="es-AR" sz="5400" b="1" kern="0" noProof="0" dirty="0" err="1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ster</a:t>
            </a:r>
            <a:r>
              <a:rPr lang="es-AR" sz="5400" b="1" kern="0" noProof="0" dirty="0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 </a:t>
            </a:r>
            <a:r>
              <a:rPr lang="es-AR" sz="5400" b="1" kern="0" noProof="0" dirty="0" err="1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N°</a:t>
            </a:r>
            <a:r>
              <a:rPr lang="es-AR" sz="5400" b="1" kern="0" dirty="0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  </a:t>
            </a:r>
            <a:r>
              <a:rPr lang="es-AR" sz="5400" b="1" kern="0" dirty="0">
                <a:solidFill>
                  <a:schemeClr val="bg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...     </a:t>
            </a:r>
            <a:r>
              <a:rPr lang="es-AR" sz="5400" b="1" kern="0" noProof="0" dirty="0">
                <a:solidFill>
                  <a:srgbClr val="FF9E0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Temática: </a:t>
            </a:r>
            <a:r>
              <a:rPr lang="es-AR" sz="5400" b="1" kern="0" dirty="0">
                <a:solidFill>
                  <a:schemeClr val="bg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……………………………………………………………………………………………</a:t>
            </a:r>
            <a:r>
              <a:rPr lang="es-AR" sz="5400" b="1" kern="0" noProof="0" dirty="0">
                <a:solidFill>
                  <a:schemeClr val="bg1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 </a:t>
            </a:r>
            <a:endParaRPr lang="es-AR" sz="2400" b="1" kern="0" noProof="0" dirty="0">
              <a:solidFill>
                <a:schemeClr val="bg1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70601C7-FB38-06C0-39A1-D6A9ADEE7519}"/>
              </a:ext>
            </a:extLst>
          </p:cNvPr>
          <p:cNvGrpSpPr/>
          <p:nvPr/>
        </p:nvGrpSpPr>
        <p:grpSpPr>
          <a:xfrm>
            <a:off x="7832289" y="329478"/>
            <a:ext cx="16734711" cy="1540649"/>
            <a:chOff x="8084316" y="866208"/>
            <a:chExt cx="16734711" cy="1540649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E67CDAE-C56E-F968-1A06-ABCFF00A9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54499" r="6652" b="33114"/>
            <a:stretch/>
          </p:blipFill>
          <p:spPr>
            <a:xfrm>
              <a:off x="16703700" y="1053387"/>
              <a:ext cx="8115327" cy="1166291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77B02-EA23-1B17-3B21-21836EBB3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35887" r="6652" b="47750"/>
            <a:stretch/>
          </p:blipFill>
          <p:spPr>
            <a:xfrm>
              <a:off x="8084316" y="866208"/>
              <a:ext cx="8115327" cy="15406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4441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8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Lexend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Bianca Kollrich</cp:lastModifiedBy>
  <cp:revision>17</cp:revision>
  <dcterms:created xsi:type="dcterms:W3CDTF">2023-07-24T20:26:00Z</dcterms:created>
  <dcterms:modified xsi:type="dcterms:W3CDTF">2025-03-26T02:37:16Z</dcterms:modified>
</cp:coreProperties>
</file>